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75" r:id="rId4"/>
    <p:sldId id="276" r:id="rId5"/>
    <p:sldId id="268" r:id="rId6"/>
    <p:sldId id="269" r:id="rId7"/>
    <p:sldId id="257" r:id="rId8"/>
    <p:sldId id="262" r:id="rId9"/>
    <p:sldId id="258" r:id="rId10"/>
    <p:sldId id="259" r:id="rId11"/>
    <p:sldId id="260" r:id="rId12"/>
    <p:sldId id="261" r:id="rId13"/>
    <p:sldId id="270" r:id="rId14"/>
    <p:sldId id="263" r:id="rId15"/>
    <p:sldId id="26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947B-41FC-4555-A592-15573FBB59E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5B23-623C-4A26-82D4-23BD43E74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947B-41FC-4555-A592-15573FBB59E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5B23-623C-4A26-82D4-23BD43E74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947B-41FC-4555-A592-15573FBB59E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5B23-623C-4A26-82D4-23BD43E74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947B-41FC-4555-A592-15573FBB59E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5B23-623C-4A26-82D4-23BD43E74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947B-41FC-4555-A592-15573FBB59E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5B23-623C-4A26-82D4-23BD43E74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947B-41FC-4555-A592-15573FBB59E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5B23-623C-4A26-82D4-23BD43E74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947B-41FC-4555-A592-15573FBB59E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5B23-623C-4A26-82D4-23BD43E74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947B-41FC-4555-A592-15573FBB59E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5B23-623C-4A26-82D4-23BD43E74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947B-41FC-4555-A592-15573FBB59E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5B23-623C-4A26-82D4-23BD43E74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947B-41FC-4555-A592-15573FBB59E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5B23-623C-4A26-82D4-23BD43E74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947B-41FC-4555-A592-15573FBB59E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5B23-623C-4A26-82D4-23BD43E74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E947B-41FC-4555-A592-15573FBB59EB}" type="datetimeFigureOut">
              <a:rPr lang="en-US" smtClean="0"/>
              <a:pPr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75B23-623C-4A26-82D4-23BD43E748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5547959"/>
            <a:ext cx="7772400" cy="1089025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برچسب اصالت و سلامت کالا</a:t>
            </a:r>
            <a:endParaRPr lang="en-US" sz="3200" dirty="0"/>
          </a:p>
        </p:txBody>
      </p:sp>
      <p:pic>
        <p:nvPicPr>
          <p:cNvPr id="2050" name="Picture 1" descr="Description: farhangnews_130573-370797-14341786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277" y="3505200"/>
            <a:ext cx="3439646" cy="204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1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بسمه تعالی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F:\روابط عمومی\total hamayesh\hamayesh\عکس\ar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914400"/>
            <a:ext cx="1447800" cy="1830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44tl33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762000"/>
            <a:ext cx="6064044" cy="54488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99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162800" cy="5686498"/>
          </a:xfrm>
        </p:spPr>
      </p:pic>
      <p:sp>
        <p:nvSpPr>
          <p:cNvPr id="5" name="Rounded Rectangle 4"/>
          <p:cNvSpPr/>
          <p:nvPr/>
        </p:nvSpPr>
        <p:spPr>
          <a:xfrm>
            <a:off x="3733800" y="4419600"/>
            <a:ext cx="1981200" cy="990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99989990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457200"/>
            <a:ext cx="5940503" cy="6175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9896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838200"/>
            <a:ext cx="5672095" cy="4949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sz="4400" dirty="0" smtClean="0">
                <a:solidFill>
                  <a:srgbClr val="FFC000"/>
                </a:solidFill>
                <a:cs typeface="B Titr" pitchFamily="2" charset="-78"/>
              </a:rPr>
              <a:t>شماره اس ام اس:</a:t>
            </a:r>
          </a:p>
          <a:p>
            <a:pPr algn="ctr">
              <a:buNone/>
            </a:pPr>
            <a:endParaRPr lang="fa-IR" dirty="0" smtClean="0">
              <a:solidFill>
                <a:srgbClr val="FF0000"/>
              </a:solidFill>
              <a:cs typeface="B Titr" pitchFamily="2" charset="-78"/>
            </a:endParaRPr>
          </a:p>
          <a:p>
            <a:pPr algn="ctr">
              <a:buNone/>
            </a:pPr>
            <a:r>
              <a:rPr lang="fa-IR" sz="7200" dirty="0" smtClean="0">
                <a:solidFill>
                  <a:srgbClr val="FF0000"/>
                </a:solidFill>
                <a:cs typeface="B Titr" pitchFamily="2" charset="-78"/>
              </a:rPr>
              <a:t>20008822</a:t>
            </a:r>
          </a:p>
          <a:p>
            <a:pPr algn="ctr"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>
              <a:lnSpc>
                <a:spcPct val="200000"/>
              </a:lnSpc>
              <a:buNone/>
            </a:pPr>
            <a:r>
              <a:rPr lang="fa-IR" sz="3600" b="1" dirty="0">
                <a:solidFill>
                  <a:srgbClr val="FFFF00"/>
                </a:solidFill>
                <a:cs typeface="B Titr" pitchFamily="2" charset="-78"/>
              </a:rPr>
              <a:t>جواب استعلام قسمت خراش داده شده و کد </a:t>
            </a:r>
            <a:r>
              <a:rPr lang="en-US" sz="3600" b="1" dirty="0">
                <a:solidFill>
                  <a:srgbClr val="FFFF00"/>
                </a:solidFill>
                <a:cs typeface="B Titr" pitchFamily="2" charset="-78"/>
              </a:rPr>
              <a:t>UID </a:t>
            </a:r>
            <a:r>
              <a:rPr lang="fa-IR" sz="3600" b="1" dirty="0">
                <a:solidFill>
                  <a:srgbClr val="FFFF00"/>
                </a:solidFill>
                <a:cs typeface="B Titr" pitchFamily="2" charset="-78"/>
              </a:rPr>
              <a:t>در پيام كوتاه صرفا با شماره </a:t>
            </a:r>
            <a:r>
              <a:rPr lang="fa-IR" sz="3600" b="1" dirty="0">
                <a:cs typeface="B Titr" pitchFamily="2" charset="-78"/>
              </a:rPr>
              <a:t>20008822</a:t>
            </a:r>
            <a:r>
              <a:rPr lang="fa-IR" sz="3600" b="1" dirty="0">
                <a:solidFill>
                  <a:srgbClr val="FFFF00"/>
                </a:solidFill>
                <a:cs typeface="B Titr" pitchFamily="2" charset="-78"/>
              </a:rPr>
              <a:t> و سايت الكترونيكي </a:t>
            </a:r>
            <a:r>
              <a:rPr lang="en-US" sz="3600" b="1" dirty="0">
                <a:cs typeface="B Titr" pitchFamily="2" charset="-78"/>
              </a:rPr>
              <a:t>www.ttac.ir</a:t>
            </a:r>
            <a:r>
              <a:rPr lang="en-US" sz="3600" b="1" dirty="0">
                <a:solidFill>
                  <a:srgbClr val="FFFF00"/>
                </a:solidFill>
                <a:cs typeface="B Titr" pitchFamily="2" charset="-78"/>
              </a:rPr>
              <a:t>  </a:t>
            </a:r>
            <a:r>
              <a:rPr lang="fa-IR" sz="3600" b="1" dirty="0" smtClean="0">
                <a:solidFill>
                  <a:srgbClr val="FFFF00"/>
                </a:solidFill>
                <a:cs typeface="B Titr" pitchFamily="2" charset="-78"/>
              </a:rPr>
              <a:t> باید </a:t>
            </a:r>
            <a:r>
              <a:rPr lang="fa-IR" sz="3600" b="1" dirty="0">
                <a:solidFill>
                  <a:srgbClr val="FFFF00"/>
                </a:solidFill>
                <a:cs typeface="B Titr" pitchFamily="2" charset="-78"/>
              </a:rPr>
              <a:t>یکسان باشند. </a:t>
            </a:r>
            <a:endParaRPr lang="en-US" sz="3600" dirty="0">
              <a:solidFill>
                <a:srgbClr val="FFFF00"/>
              </a:solidFill>
              <a:cs typeface="B Titr" pitchFamily="2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16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11500" dirty="0" smtClean="0">
                <a:cs typeface="B Titr" pitchFamily="2" charset="-78"/>
              </a:rPr>
              <a:t>با تشکر</a:t>
            </a:r>
            <a:endParaRPr lang="en-US" sz="115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11763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FFFF00"/>
                </a:solidFill>
                <a:cs typeface="B Titr" pitchFamily="2" charset="-78"/>
              </a:rPr>
              <a:t>برچسب کنترل اصالت و سلامت کالا اقدامی نوین در راستای مبارزه با قاچاق و تقلب می باشد که با بکارگیری توانمندی های عرصه فناوری اطلاعات توانسته گام موثری در ارتقاء سلامت  جامعه بردارد.  این طرح زیر نظر سازمان غذا و دارو </a:t>
            </a:r>
            <a:r>
              <a:rPr lang="fa-IR" sz="2400" b="1" dirty="0">
                <a:solidFill>
                  <a:srgbClr val="FFFF00"/>
                </a:solidFill>
                <a:cs typeface="B Titr" pitchFamily="2" charset="-78"/>
              </a:rPr>
              <a:t>صرفا </a:t>
            </a:r>
            <a:r>
              <a:rPr lang="fa-IR" sz="2400" b="1" dirty="0">
                <a:solidFill>
                  <a:srgbClr val="FF0000"/>
                </a:solidFill>
                <a:cs typeface="B Titr" pitchFamily="2" charset="-78"/>
              </a:rPr>
              <a:t>برای محصولات وارداتی </a:t>
            </a:r>
            <a:r>
              <a:rPr lang="fa-IR" sz="2400" dirty="0">
                <a:solidFill>
                  <a:srgbClr val="FFFF00"/>
                </a:solidFill>
                <a:cs typeface="B Titr" pitchFamily="2" charset="-78"/>
              </a:rPr>
              <a:t>با هدف حفظ و ارتقاء سطح سلامت مردم، شناسایی کالای غیرمجاز از کالای مورد تایید و حمایت از کار وسرمایه ایرانی و تولید کنندگان داخلی ابتدا کار خود را با اقلام دارویی و مکمل ها آغاز نمود و پس از اجرای موفقیت آمیز طرح کلیه کالاهای وارداتی حوزه سلامت از جمله مواد و کلیه فرآورده های آرایشی ، بهداشتی به لیست محصولات مشمول طرح اضافه </a:t>
            </a:r>
            <a:r>
              <a:rPr lang="fa-IR" sz="2400" dirty="0" smtClean="0">
                <a:solidFill>
                  <a:srgbClr val="FFFF00"/>
                </a:solidFill>
                <a:cs typeface="B Titr" pitchFamily="2" charset="-78"/>
              </a:rPr>
              <a:t>گردیدند.</a:t>
            </a:r>
            <a:endParaRPr lang="en-US" sz="2400" dirty="0">
              <a:solidFill>
                <a:srgbClr val="FFFF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انواع برچسب های اصالت وسلامت کالا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0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0150" y="1986756"/>
            <a:ext cx="6743700" cy="3752850"/>
          </a:xfrm>
          <a:prstGeom prst="rect">
            <a:avLst/>
          </a:prstGeom>
        </p:spPr>
      </p:pic>
      <p:pic>
        <p:nvPicPr>
          <p:cNvPr id="5" name="Content Placeholder 3" descr="برچسب اصال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8305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برچسب اصالت وسلامت تقلبی</a:t>
            </a:r>
            <a:endParaRPr lang="en-US" sz="400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4" name="Content Placeholder 3" descr="photo_2016-07-21_08-43-5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2100" y="1981200"/>
            <a:ext cx="6019800" cy="33012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برچسب های شبنم(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غیر قابل قبول</a:t>
            </a:r>
            <a:r>
              <a:rPr lang="fa-IR" dirty="0" smtClean="0">
                <a:solidFill>
                  <a:srgbClr val="FFFF00"/>
                </a:solidFill>
                <a:cs typeface="B Titr" pitchFamily="2" charset="-78"/>
              </a:rPr>
              <a:t>)</a:t>
            </a:r>
            <a:endParaRPr lang="en-US" dirty="0">
              <a:solidFill>
                <a:srgbClr val="FFFF00"/>
              </a:solidFill>
              <a:cs typeface="B Titr" pitchFamily="2" charset="-78"/>
            </a:endParaRPr>
          </a:p>
        </p:txBody>
      </p:sp>
      <p:pic>
        <p:nvPicPr>
          <p:cNvPr id="4" name="Content Placeholder 3" descr="13920128000579_Phot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7000" y="1828800"/>
            <a:ext cx="2242003" cy="3763963"/>
          </a:xfrm>
        </p:spPr>
      </p:pic>
      <p:pic>
        <p:nvPicPr>
          <p:cNvPr id="5" name="Picture 4" descr="ghahrdar-9-1.jpg"/>
          <p:cNvPicPr>
            <a:picLocks noChangeAspect="1"/>
          </p:cNvPicPr>
          <p:nvPr/>
        </p:nvPicPr>
        <p:blipFill>
          <a:blip r:embed="rId3" cstate="print"/>
          <a:srcRect t="12857" r="69000" b="15714"/>
          <a:stretch>
            <a:fillRect/>
          </a:stretch>
        </p:blipFill>
        <p:spPr>
          <a:xfrm>
            <a:off x="3124200" y="1828800"/>
            <a:ext cx="2362200" cy="3810000"/>
          </a:xfrm>
          <a:prstGeom prst="rect">
            <a:avLst/>
          </a:prstGeom>
        </p:spPr>
      </p:pic>
      <p:pic>
        <p:nvPicPr>
          <p:cNvPr id="6" name="Picture 5" descr="stock-photo----250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828800"/>
            <a:ext cx="21907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dirty="0" smtClean="0">
                <a:solidFill>
                  <a:srgbClr val="FFFF00"/>
                </a:solidFill>
                <a:cs typeface="B Titr" pitchFamily="2" charset="-78"/>
              </a:rPr>
              <a:t>استعلام؟؟؟</a:t>
            </a:r>
            <a:endParaRPr lang="en-US" sz="6000" dirty="0">
              <a:solidFill>
                <a:srgbClr val="FFFF00"/>
              </a:solidFill>
              <a:cs typeface="B Titr" pitchFamily="2" charset="-78"/>
            </a:endParaRPr>
          </a:p>
        </p:txBody>
      </p:sp>
      <p:pic>
        <p:nvPicPr>
          <p:cNvPr id="4" name="Content Placeholder 3" descr="0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0150" y="1986756"/>
            <a:ext cx="6743700" cy="37528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00" y="2819400"/>
            <a:ext cx="3276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3800" y="4572000"/>
            <a:ext cx="38862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47800" y="4419600"/>
            <a:ext cx="1981200" cy="1295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28800" y="2362200"/>
            <a:ext cx="1752600" cy="1905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Mongolian Baiti" pitchFamily="66" charset="0"/>
                <a:cs typeface="Mongolian Baiti" pitchFamily="66" charset="0"/>
              </a:rPr>
              <a:t>www.ttac.ir</a:t>
            </a:r>
            <a:endParaRPr lang="en-US" sz="7200" dirty="0">
              <a:solidFill>
                <a:srgbClr val="FFFF00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4" name="Content Placeholder 3" descr="Untitled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latin typeface="Mongolian Baiti" pitchFamily="66" charset="0"/>
                <a:cs typeface="Mongolian Baiti" pitchFamily="66" charset="0"/>
              </a:rPr>
              <a:t>www.ttac.ir</a:t>
            </a:r>
            <a:endParaRPr lang="en-US" sz="3600" dirty="0"/>
          </a:p>
        </p:txBody>
      </p:sp>
      <p:pic>
        <p:nvPicPr>
          <p:cNvPr id="4" name="Content Placeholder 3" descr="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462" y="1371600"/>
            <a:ext cx="8864538" cy="4375853"/>
          </a:xfrm>
        </p:spPr>
      </p:pic>
      <p:sp>
        <p:nvSpPr>
          <p:cNvPr id="5" name="Oval 4"/>
          <p:cNvSpPr/>
          <p:nvPr/>
        </p:nvSpPr>
        <p:spPr>
          <a:xfrm>
            <a:off x="5562600" y="4114800"/>
            <a:ext cx="28956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4038600"/>
            <a:ext cx="28956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latin typeface="Mongolian Baiti" pitchFamily="66" charset="0"/>
                <a:cs typeface="Mongolian Baiti" pitchFamily="66" charset="0"/>
              </a:rPr>
              <a:t>www.ttac.ir</a:t>
            </a:r>
            <a:endParaRPr lang="en-US" sz="3600" dirty="0"/>
          </a:p>
        </p:txBody>
      </p:sp>
      <p:pic>
        <p:nvPicPr>
          <p:cNvPr id="4" name="Content Placeholder 3" descr="Untitl33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429" t="28398"/>
          <a:stretch>
            <a:fillRect/>
          </a:stretch>
        </p:blipFill>
        <p:spPr>
          <a:xfrm>
            <a:off x="685800" y="1219200"/>
            <a:ext cx="7391400" cy="5558242"/>
          </a:xfrm>
        </p:spPr>
      </p:pic>
      <p:sp>
        <p:nvSpPr>
          <p:cNvPr id="5" name="Rounded Rectangle 4"/>
          <p:cNvSpPr/>
          <p:nvPr/>
        </p:nvSpPr>
        <p:spPr>
          <a:xfrm>
            <a:off x="3962400" y="4495800"/>
            <a:ext cx="22098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174</Words>
  <Application>Microsoft Office PowerPoint</Application>
  <PresentationFormat>On-screen Show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برچسب اصالت و سلامت کالا</vt:lpstr>
      <vt:lpstr>Slide 2</vt:lpstr>
      <vt:lpstr>انواع برچسب های اصالت وسلامت کالا</vt:lpstr>
      <vt:lpstr>برچسب اصالت وسلامت تقلبی</vt:lpstr>
      <vt:lpstr>برچسب های شبنم(غیر قابل قبول)</vt:lpstr>
      <vt:lpstr>استعلام؟؟؟</vt:lpstr>
      <vt:lpstr>www.ttac.ir</vt:lpstr>
      <vt:lpstr>www.ttac.ir</vt:lpstr>
      <vt:lpstr>www.ttac.ir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</dc:creator>
  <cp:lastModifiedBy>d</cp:lastModifiedBy>
  <cp:revision>26</cp:revision>
  <dcterms:created xsi:type="dcterms:W3CDTF">2016-01-12T16:29:49Z</dcterms:created>
  <dcterms:modified xsi:type="dcterms:W3CDTF">2016-07-21T04:42:48Z</dcterms:modified>
</cp:coreProperties>
</file>